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sldIdLst>
    <p:sldId id="256" r:id="rId2"/>
    <p:sldId id="260" r:id="rId3"/>
    <p:sldId id="258" r:id="rId4"/>
    <p:sldId id="262" r:id="rId5"/>
    <p:sldId id="264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38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7.sv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0" Type="http://schemas.openxmlformats.org/officeDocument/2006/relationships/image" Target="../media/image15.svg"/><Relationship Id="rId4" Type="http://schemas.openxmlformats.org/officeDocument/2006/relationships/image" Target="../media/image9.svg"/><Relationship Id="rId9" Type="http://schemas.openxmlformats.org/officeDocument/2006/relationships/image" Target="../media/image14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7.sv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0" Type="http://schemas.openxmlformats.org/officeDocument/2006/relationships/image" Target="../media/image15.svg"/><Relationship Id="rId4" Type="http://schemas.openxmlformats.org/officeDocument/2006/relationships/image" Target="../media/image9.svg"/><Relationship Id="rId9" Type="http://schemas.openxmlformats.org/officeDocument/2006/relationships/image" Target="../media/image1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9F0D784-6FBB-47D0-B0C7-FEBCCF83E5FF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2B08D97-1C47-4A4B-8667-928CB5FD37E5}">
      <dgm:prSet/>
      <dgm:spPr/>
      <dgm:t>
        <a:bodyPr/>
        <a:lstStyle/>
        <a:p>
          <a:pPr>
            <a:lnSpc>
              <a:spcPct val="100000"/>
            </a:lnSpc>
          </a:pPr>
          <a:r>
            <a:rPr lang="es-CL"/>
            <a:t>Estructura de datos fundamental</a:t>
          </a:r>
          <a:endParaRPr lang="en-US"/>
        </a:p>
      </dgm:t>
    </dgm:pt>
    <dgm:pt modelId="{162E59EF-EBF6-4385-BF7E-936791DBA4F2}" type="parTrans" cxnId="{1D96B8D4-7B15-4E3C-B881-69D4E6C0254B}">
      <dgm:prSet/>
      <dgm:spPr/>
      <dgm:t>
        <a:bodyPr/>
        <a:lstStyle/>
        <a:p>
          <a:endParaRPr lang="en-US"/>
        </a:p>
      </dgm:t>
    </dgm:pt>
    <dgm:pt modelId="{C71C4D62-F301-4E0A-8FB5-09D49A73061B}" type="sibTrans" cxnId="{1D96B8D4-7B15-4E3C-B881-69D4E6C0254B}">
      <dgm:prSet/>
      <dgm:spPr/>
      <dgm:t>
        <a:bodyPr/>
        <a:lstStyle/>
        <a:p>
          <a:endParaRPr lang="en-US"/>
        </a:p>
      </dgm:t>
    </dgm:pt>
    <dgm:pt modelId="{454EB949-5607-4ED5-AC98-0C160B0FFECB}">
      <dgm:prSet/>
      <dgm:spPr/>
      <dgm:t>
        <a:bodyPr/>
        <a:lstStyle/>
        <a:p>
          <a:pPr>
            <a:lnSpc>
              <a:spcPct val="100000"/>
            </a:lnSpc>
          </a:pPr>
          <a:r>
            <a:rPr lang="es-CL"/>
            <a:t>Lineal y dinámica.</a:t>
          </a:r>
          <a:endParaRPr lang="en-US"/>
        </a:p>
      </dgm:t>
    </dgm:pt>
    <dgm:pt modelId="{6F738CC1-CD9C-49AD-A568-CC1291AC23D6}" type="parTrans" cxnId="{74824C3F-B542-433C-8398-A4AFAA5EE66F}">
      <dgm:prSet/>
      <dgm:spPr/>
      <dgm:t>
        <a:bodyPr/>
        <a:lstStyle/>
        <a:p>
          <a:endParaRPr lang="en-US"/>
        </a:p>
      </dgm:t>
    </dgm:pt>
    <dgm:pt modelId="{300A0448-1C15-409E-A34B-1A5EB6AC25C0}" type="sibTrans" cxnId="{74824C3F-B542-433C-8398-A4AFAA5EE66F}">
      <dgm:prSet/>
      <dgm:spPr/>
      <dgm:t>
        <a:bodyPr/>
        <a:lstStyle/>
        <a:p>
          <a:endParaRPr lang="en-US"/>
        </a:p>
      </dgm:t>
    </dgm:pt>
    <dgm:pt modelId="{E42C0855-D902-4192-9BB9-48568F682C06}">
      <dgm:prSet/>
      <dgm:spPr/>
      <dgm:t>
        <a:bodyPr/>
        <a:lstStyle/>
        <a:p>
          <a:pPr>
            <a:lnSpc>
              <a:spcPct val="100000"/>
            </a:lnSpc>
          </a:pPr>
          <a:r>
            <a:rPr lang="es-CL"/>
            <a:t>Utilizada para almacenar, ordenar y organizar información.</a:t>
          </a:r>
          <a:endParaRPr lang="en-US"/>
        </a:p>
      </dgm:t>
    </dgm:pt>
    <dgm:pt modelId="{667B70DD-731C-44F5-989D-7023C5F90E00}" type="parTrans" cxnId="{47B5FC50-2C0F-4995-84DB-63852CD9AF44}">
      <dgm:prSet/>
      <dgm:spPr/>
      <dgm:t>
        <a:bodyPr/>
        <a:lstStyle/>
        <a:p>
          <a:endParaRPr lang="en-US"/>
        </a:p>
      </dgm:t>
    </dgm:pt>
    <dgm:pt modelId="{25BDEE7B-766F-4F67-B4E5-6AF4360E0E6E}" type="sibTrans" cxnId="{47B5FC50-2C0F-4995-84DB-63852CD9AF44}">
      <dgm:prSet/>
      <dgm:spPr/>
      <dgm:t>
        <a:bodyPr/>
        <a:lstStyle/>
        <a:p>
          <a:endParaRPr lang="en-US"/>
        </a:p>
      </dgm:t>
    </dgm:pt>
    <dgm:pt modelId="{6D8C8110-C021-4312-B2CB-F8F9B23CC8D7}">
      <dgm:prSet/>
      <dgm:spPr/>
      <dgm:t>
        <a:bodyPr/>
        <a:lstStyle/>
        <a:p>
          <a:pPr>
            <a:lnSpc>
              <a:spcPct val="100000"/>
            </a:lnSpc>
          </a:pPr>
          <a:r>
            <a:rPr lang="es-CL"/>
            <a:t>Conectada entre ellas a través de punteros o referencias.</a:t>
          </a:r>
          <a:endParaRPr lang="en-US"/>
        </a:p>
      </dgm:t>
    </dgm:pt>
    <dgm:pt modelId="{D4B0FFF8-7960-45CE-A466-5471241C5705}" type="parTrans" cxnId="{9D728757-E87D-4036-84CE-85DDDD2FD22D}">
      <dgm:prSet/>
      <dgm:spPr/>
      <dgm:t>
        <a:bodyPr/>
        <a:lstStyle/>
        <a:p>
          <a:endParaRPr lang="en-US"/>
        </a:p>
      </dgm:t>
    </dgm:pt>
    <dgm:pt modelId="{AF747F33-AC51-4730-80BB-8011A0C0A4BE}" type="sibTrans" cxnId="{9D728757-E87D-4036-84CE-85DDDD2FD22D}">
      <dgm:prSet/>
      <dgm:spPr/>
      <dgm:t>
        <a:bodyPr/>
        <a:lstStyle/>
        <a:p>
          <a:endParaRPr lang="en-US"/>
        </a:p>
      </dgm:t>
    </dgm:pt>
    <dgm:pt modelId="{872D08B9-5EC1-4BC5-A225-A8AC962C5C3C}">
      <dgm:prSet/>
      <dgm:spPr/>
      <dgm:t>
        <a:bodyPr/>
        <a:lstStyle/>
        <a:p>
          <a:pPr>
            <a:lnSpc>
              <a:spcPct val="100000"/>
            </a:lnSpc>
          </a:pPr>
          <a:r>
            <a:rPr lang="es-CL"/>
            <a:t>Pueden trabajarse con distintos valores.</a:t>
          </a:r>
          <a:endParaRPr lang="en-US"/>
        </a:p>
      </dgm:t>
    </dgm:pt>
    <dgm:pt modelId="{048EBC96-53B7-4776-8206-3A25C1B10E6B}" type="parTrans" cxnId="{286F9FD7-C3BE-439F-8CE4-6CC40F3E0981}">
      <dgm:prSet/>
      <dgm:spPr/>
      <dgm:t>
        <a:bodyPr/>
        <a:lstStyle/>
        <a:p>
          <a:endParaRPr lang="en-US"/>
        </a:p>
      </dgm:t>
    </dgm:pt>
    <dgm:pt modelId="{060F641C-1472-47EA-B577-019D792CBDBF}" type="sibTrans" cxnId="{286F9FD7-C3BE-439F-8CE4-6CC40F3E0981}">
      <dgm:prSet/>
      <dgm:spPr/>
      <dgm:t>
        <a:bodyPr/>
        <a:lstStyle/>
        <a:p>
          <a:endParaRPr lang="en-US"/>
        </a:p>
      </dgm:t>
    </dgm:pt>
    <dgm:pt modelId="{D0C25ED9-7B14-40D0-9E7F-F3C4012DA0EE}">
      <dgm:prSet/>
      <dgm:spPr/>
      <dgm:t>
        <a:bodyPr/>
        <a:lstStyle/>
        <a:p>
          <a:pPr>
            <a:lnSpc>
              <a:spcPct val="100000"/>
            </a:lnSpc>
          </a:pPr>
          <a:r>
            <a:rPr lang="es-CL"/>
            <a:t>La última referencia siempre será null.</a:t>
          </a:r>
          <a:endParaRPr lang="en-US"/>
        </a:p>
      </dgm:t>
    </dgm:pt>
    <dgm:pt modelId="{1FEDBDD2-9745-446A-9638-99BA6738A630}" type="parTrans" cxnId="{540A4EEC-77D8-4789-A8D1-61CB50B6F5E0}">
      <dgm:prSet/>
      <dgm:spPr/>
      <dgm:t>
        <a:bodyPr/>
        <a:lstStyle/>
        <a:p>
          <a:endParaRPr lang="en-US"/>
        </a:p>
      </dgm:t>
    </dgm:pt>
    <dgm:pt modelId="{F980E5DC-65BC-4B14-83EA-6C5F0BF8117F}" type="sibTrans" cxnId="{540A4EEC-77D8-4789-A8D1-61CB50B6F5E0}">
      <dgm:prSet/>
      <dgm:spPr/>
      <dgm:t>
        <a:bodyPr/>
        <a:lstStyle/>
        <a:p>
          <a:endParaRPr lang="en-US"/>
        </a:p>
      </dgm:t>
    </dgm:pt>
    <dgm:pt modelId="{970C802A-953E-401F-B9AF-123A2AC72FE6}" type="pres">
      <dgm:prSet presAssocID="{D9F0D784-6FBB-47D0-B0C7-FEBCCF83E5FF}" presName="root" presStyleCnt="0">
        <dgm:presLayoutVars>
          <dgm:dir/>
          <dgm:resizeHandles val="exact"/>
        </dgm:presLayoutVars>
      </dgm:prSet>
      <dgm:spPr/>
    </dgm:pt>
    <dgm:pt modelId="{E4AD7A20-CF88-49CE-ADB7-58582761F8EE}" type="pres">
      <dgm:prSet presAssocID="{62B08D97-1C47-4A4B-8667-928CB5FD37E5}" presName="compNode" presStyleCnt="0"/>
      <dgm:spPr/>
    </dgm:pt>
    <dgm:pt modelId="{EEE1764C-8587-4320-ACD8-3DEDA716CFE6}" type="pres">
      <dgm:prSet presAssocID="{62B08D97-1C47-4A4B-8667-928CB5FD37E5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ase de datos"/>
        </a:ext>
      </dgm:extLst>
    </dgm:pt>
    <dgm:pt modelId="{2FF7F146-F946-4A5F-9434-E212AA15FE1C}" type="pres">
      <dgm:prSet presAssocID="{62B08D97-1C47-4A4B-8667-928CB5FD37E5}" presName="spaceRect" presStyleCnt="0"/>
      <dgm:spPr/>
    </dgm:pt>
    <dgm:pt modelId="{5A056A7E-8E8D-4764-BD3F-BB33A619A961}" type="pres">
      <dgm:prSet presAssocID="{62B08D97-1C47-4A4B-8667-928CB5FD37E5}" presName="textRect" presStyleLbl="revTx" presStyleIdx="0" presStyleCnt="6">
        <dgm:presLayoutVars>
          <dgm:chMax val="1"/>
          <dgm:chPref val="1"/>
        </dgm:presLayoutVars>
      </dgm:prSet>
      <dgm:spPr/>
    </dgm:pt>
    <dgm:pt modelId="{DE5809D8-2F98-42B8-AB57-8F215BAD4238}" type="pres">
      <dgm:prSet presAssocID="{C71C4D62-F301-4E0A-8FB5-09D49A73061B}" presName="sibTrans" presStyleCnt="0"/>
      <dgm:spPr/>
    </dgm:pt>
    <dgm:pt modelId="{3E5AA6DA-9D3C-4712-A286-DCD6614CBA57}" type="pres">
      <dgm:prSet presAssocID="{454EB949-5607-4ED5-AC98-0C160B0FFECB}" presName="compNode" presStyleCnt="0"/>
      <dgm:spPr/>
    </dgm:pt>
    <dgm:pt modelId="{17B495DB-C18D-49C1-9FEA-9698A0F547DD}" type="pres">
      <dgm:prSet presAssocID="{454EB949-5607-4ED5-AC98-0C160B0FFECB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Arrow Circle"/>
        </a:ext>
      </dgm:extLst>
    </dgm:pt>
    <dgm:pt modelId="{A4315D3E-E92A-419D-9237-EB839D0C4335}" type="pres">
      <dgm:prSet presAssocID="{454EB949-5607-4ED5-AC98-0C160B0FFECB}" presName="spaceRect" presStyleCnt="0"/>
      <dgm:spPr/>
    </dgm:pt>
    <dgm:pt modelId="{4D5E7809-020D-4726-A120-C2F4A5322BF9}" type="pres">
      <dgm:prSet presAssocID="{454EB949-5607-4ED5-AC98-0C160B0FFECB}" presName="textRect" presStyleLbl="revTx" presStyleIdx="1" presStyleCnt="6">
        <dgm:presLayoutVars>
          <dgm:chMax val="1"/>
          <dgm:chPref val="1"/>
        </dgm:presLayoutVars>
      </dgm:prSet>
      <dgm:spPr/>
    </dgm:pt>
    <dgm:pt modelId="{672EC804-72D8-4F87-B6E7-5BCF72876ACC}" type="pres">
      <dgm:prSet presAssocID="{300A0448-1C15-409E-A34B-1A5EB6AC25C0}" presName="sibTrans" presStyleCnt="0"/>
      <dgm:spPr/>
    </dgm:pt>
    <dgm:pt modelId="{118BFDFF-26E8-4D92-8CD4-71B3D5C4C7CB}" type="pres">
      <dgm:prSet presAssocID="{E42C0855-D902-4192-9BB9-48568F682C06}" presName="compNode" presStyleCnt="0"/>
      <dgm:spPr/>
    </dgm:pt>
    <dgm:pt modelId="{EA9B41B4-C7FB-435A-83D5-8290EAE21F65}" type="pres">
      <dgm:prSet presAssocID="{E42C0855-D902-4192-9BB9-48568F682C06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Open Folder"/>
        </a:ext>
      </dgm:extLst>
    </dgm:pt>
    <dgm:pt modelId="{2E8CC54C-DAE3-4EB1-A712-FA582CE4D4F2}" type="pres">
      <dgm:prSet presAssocID="{E42C0855-D902-4192-9BB9-48568F682C06}" presName="spaceRect" presStyleCnt="0"/>
      <dgm:spPr/>
    </dgm:pt>
    <dgm:pt modelId="{72A36EF0-8E8E-4395-A410-D08E9F5E6D4E}" type="pres">
      <dgm:prSet presAssocID="{E42C0855-D902-4192-9BB9-48568F682C06}" presName="textRect" presStyleLbl="revTx" presStyleIdx="2" presStyleCnt="6">
        <dgm:presLayoutVars>
          <dgm:chMax val="1"/>
          <dgm:chPref val="1"/>
        </dgm:presLayoutVars>
      </dgm:prSet>
      <dgm:spPr/>
    </dgm:pt>
    <dgm:pt modelId="{072BCCBF-E13C-444C-8265-451C7A20B25B}" type="pres">
      <dgm:prSet presAssocID="{25BDEE7B-766F-4F67-B4E5-6AF4360E0E6E}" presName="sibTrans" presStyleCnt="0"/>
      <dgm:spPr/>
    </dgm:pt>
    <dgm:pt modelId="{DCB8BC9D-EFC1-44AF-8136-5D8A43C8B890}" type="pres">
      <dgm:prSet presAssocID="{6D8C8110-C021-4312-B2CB-F8F9B23CC8D7}" presName="compNode" presStyleCnt="0"/>
      <dgm:spPr/>
    </dgm:pt>
    <dgm:pt modelId="{36C7EC83-EC3A-47AE-BD1D-ACBED5A754B8}" type="pres">
      <dgm:prSet presAssocID="{6D8C8110-C021-4312-B2CB-F8F9B23CC8D7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Libros"/>
        </a:ext>
      </dgm:extLst>
    </dgm:pt>
    <dgm:pt modelId="{E2FE01D0-B54C-48D0-994D-807CCB981A5A}" type="pres">
      <dgm:prSet presAssocID="{6D8C8110-C021-4312-B2CB-F8F9B23CC8D7}" presName="spaceRect" presStyleCnt="0"/>
      <dgm:spPr/>
    </dgm:pt>
    <dgm:pt modelId="{33B83318-A8C6-4608-A025-1A3CC4AFDF4E}" type="pres">
      <dgm:prSet presAssocID="{6D8C8110-C021-4312-B2CB-F8F9B23CC8D7}" presName="textRect" presStyleLbl="revTx" presStyleIdx="3" presStyleCnt="6">
        <dgm:presLayoutVars>
          <dgm:chMax val="1"/>
          <dgm:chPref val="1"/>
        </dgm:presLayoutVars>
      </dgm:prSet>
      <dgm:spPr/>
    </dgm:pt>
    <dgm:pt modelId="{4CDCF510-F905-42D6-8822-7DDBD30A59BB}" type="pres">
      <dgm:prSet presAssocID="{AF747F33-AC51-4730-80BB-8011A0C0A4BE}" presName="sibTrans" presStyleCnt="0"/>
      <dgm:spPr/>
    </dgm:pt>
    <dgm:pt modelId="{73277524-9E8C-4BB8-8398-F88A7C93E0E5}" type="pres">
      <dgm:prSet presAssocID="{872D08B9-5EC1-4BC5-A225-A8AC962C5C3C}" presName="compNode" presStyleCnt="0"/>
      <dgm:spPr/>
    </dgm:pt>
    <dgm:pt modelId="{B48E570F-912E-4FE4-89B6-F6ADA2EF9D7B}" type="pres">
      <dgm:prSet presAssocID="{872D08B9-5EC1-4BC5-A225-A8AC962C5C3C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Rublo"/>
        </a:ext>
      </dgm:extLst>
    </dgm:pt>
    <dgm:pt modelId="{7E92D5F7-DD5F-4D51-8FC6-5F5B053183FA}" type="pres">
      <dgm:prSet presAssocID="{872D08B9-5EC1-4BC5-A225-A8AC962C5C3C}" presName="spaceRect" presStyleCnt="0"/>
      <dgm:spPr/>
    </dgm:pt>
    <dgm:pt modelId="{13BC7E2C-C9D7-4395-818C-D2B3A5E59941}" type="pres">
      <dgm:prSet presAssocID="{872D08B9-5EC1-4BC5-A225-A8AC962C5C3C}" presName="textRect" presStyleLbl="revTx" presStyleIdx="4" presStyleCnt="6">
        <dgm:presLayoutVars>
          <dgm:chMax val="1"/>
          <dgm:chPref val="1"/>
        </dgm:presLayoutVars>
      </dgm:prSet>
      <dgm:spPr/>
    </dgm:pt>
    <dgm:pt modelId="{E26EA68E-6B5C-41E0-A752-3874ABF79E00}" type="pres">
      <dgm:prSet presAssocID="{060F641C-1472-47EA-B577-019D792CBDBF}" presName="sibTrans" presStyleCnt="0"/>
      <dgm:spPr/>
    </dgm:pt>
    <dgm:pt modelId="{EF3BDAF0-BDF1-497F-ACF6-CF4CE25EA18E}" type="pres">
      <dgm:prSet presAssocID="{D0C25ED9-7B14-40D0-9E7F-F3C4012DA0EE}" presName="compNode" presStyleCnt="0"/>
      <dgm:spPr/>
    </dgm:pt>
    <dgm:pt modelId="{CBB7A394-36BC-496A-A02A-779D97C1BA7D}" type="pres">
      <dgm:prSet presAssocID="{D0C25ED9-7B14-40D0-9E7F-F3C4012DA0EE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arcador"/>
        </a:ext>
      </dgm:extLst>
    </dgm:pt>
    <dgm:pt modelId="{DB38ED44-7D87-42AF-B628-5B802090C53C}" type="pres">
      <dgm:prSet presAssocID="{D0C25ED9-7B14-40D0-9E7F-F3C4012DA0EE}" presName="spaceRect" presStyleCnt="0"/>
      <dgm:spPr/>
    </dgm:pt>
    <dgm:pt modelId="{A05F046B-A202-4AE6-A271-AFF1A31C6033}" type="pres">
      <dgm:prSet presAssocID="{D0C25ED9-7B14-40D0-9E7F-F3C4012DA0EE}" presName="textRect" presStyleLbl="revTx" presStyleIdx="5" presStyleCnt="6">
        <dgm:presLayoutVars>
          <dgm:chMax val="1"/>
          <dgm:chPref val="1"/>
        </dgm:presLayoutVars>
      </dgm:prSet>
      <dgm:spPr/>
    </dgm:pt>
  </dgm:ptLst>
  <dgm:cxnLst>
    <dgm:cxn modelId="{DC46F001-FDCF-49EC-BF64-B7CF640494CF}" type="presOf" srcId="{E42C0855-D902-4192-9BB9-48568F682C06}" destId="{72A36EF0-8E8E-4395-A410-D08E9F5E6D4E}" srcOrd="0" destOrd="0" presId="urn:microsoft.com/office/officeart/2018/2/layout/IconLabelList"/>
    <dgm:cxn modelId="{2238DD35-C53C-4A26-8BE8-9C1D692D98FC}" type="presOf" srcId="{D0C25ED9-7B14-40D0-9E7F-F3C4012DA0EE}" destId="{A05F046B-A202-4AE6-A271-AFF1A31C6033}" srcOrd="0" destOrd="0" presId="urn:microsoft.com/office/officeart/2018/2/layout/IconLabelList"/>
    <dgm:cxn modelId="{74824C3F-B542-433C-8398-A4AFAA5EE66F}" srcId="{D9F0D784-6FBB-47D0-B0C7-FEBCCF83E5FF}" destId="{454EB949-5607-4ED5-AC98-0C160B0FFECB}" srcOrd="1" destOrd="0" parTransId="{6F738CC1-CD9C-49AD-A568-CC1291AC23D6}" sibTransId="{300A0448-1C15-409E-A34B-1A5EB6AC25C0}"/>
    <dgm:cxn modelId="{F8D78569-8D0B-45BB-8F6F-AF2852BEBA22}" type="presOf" srcId="{D9F0D784-6FBB-47D0-B0C7-FEBCCF83E5FF}" destId="{970C802A-953E-401F-B9AF-123A2AC72FE6}" srcOrd="0" destOrd="0" presId="urn:microsoft.com/office/officeart/2018/2/layout/IconLabelList"/>
    <dgm:cxn modelId="{47B5FC50-2C0F-4995-84DB-63852CD9AF44}" srcId="{D9F0D784-6FBB-47D0-B0C7-FEBCCF83E5FF}" destId="{E42C0855-D902-4192-9BB9-48568F682C06}" srcOrd="2" destOrd="0" parTransId="{667B70DD-731C-44F5-989D-7023C5F90E00}" sibTransId="{25BDEE7B-766F-4F67-B4E5-6AF4360E0E6E}"/>
    <dgm:cxn modelId="{E8691871-588F-476A-A83D-0B2635B90216}" type="presOf" srcId="{6D8C8110-C021-4312-B2CB-F8F9B23CC8D7}" destId="{33B83318-A8C6-4608-A025-1A3CC4AFDF4E}" srcOrd="0" destOrd="0" presId="urn:microsoft.com/office/officeart/2018/2/layout/IconLabelList"/>
    <dgm:cxn modelId="{9D728757-E87D-4036-84CE-85DDDD2FD22D}" srcId="{D9F0D784-6FBB-47D0-B0C7-FEBCCF83E5FF}" destId="{6D8C8110-C021-4312-B2CB-F8F9B23CC8D7}" srcOrd="3" destOrd="0" parTransId="{D4B0FFF8-7960-45CE-A466-5471241C5705}" sibTransId="{AF747F33-AC51-4730-80BB-8011A0C0A4BE}"/>
    <dgm:cxn modelId="{0F1F0181-0E23-4980-9269-6928FA663E5B}" type="presOf" srcId="{872D08B9-5EC1-4BC5-A225-A8AC962C5C3C}" destId="{13BC7E2C-C9D7-4395-818C-D2B3A5E59941}" srcOrd="0" destOrd="0" presId="urn:microsoft.com/office/officeart/2018/2/layout/IconLabelList"/>
    <dgm:cxn modelId="{3C8A029B-17C4-4D1B-AC5F-746844017AEE}" type="presOf" srcId="{62B08D97-1C47-4A4B-8667-928CB5FD37E5}" destId="{5A056A7E-8E8D-4764-BD3F-BB33A619A961}" srcOrd="0" destOrd="0" presId="urn:microsoft.com/office/officeart/2018/2/layout/IconLabelList"/>
    <dgm:cxn modelId="{1D96B8D4-7B15-4E3C-B881-69D4E6C0254B}" srcId="{D9F0D784-6FBB-47D0-B0C7-FEBCCF83E5FF}" destId="{62B08D97-1C47-4A4B-8667-928CB5FD37E5}" srcOrd="0" destOrd="0" parTransId="{162E59EF-EBF6-4385-BF7E-936791DBA4F2}" sibTransId="{C71C4D62-F301-4E0A-8FB5-09D49A73061B}"/>
    <dgm:cxn modelId="{286F9FD7-C3BE-439F-8CE4-6CC40F3E0981}" srcId="{D9F0D784-6FBB-47D0-B0C7-FEBCCF83E5FF}" destId="{872D08B9-5EC1-4BC5-A225-A8AC962C5C3C}" srcOrd="4" destOrd="0" parTransId="{048EBC96-53B7-4776-8206-3A25C1B10E6B}" sibTransId="{060F641C-1472-47EA-B577-019D792CBDBF}"/>
    <dgm:cxn modelId="{540A4EEC-77D8-4789-A8D1-61CB50B6F5E0}" srcId="{D9F0D784-6FBB-47D0-B0C7-FEBCCF83E5FF}" destId="{D0C25ED9-7B14-40D0-9E7F-F3C4012DA0EE}" srcOrd="5" destOrd="0" parTransId="{1FEDBDD2-9745-446A-9638-99BA6738A630}" sibTransId="{F980E5DC-65BC-4B14-83EA-6C5F0BF8117F}"/>
    <dgm:cxn modelId="{954D1CFE-7C5B-438C-BA85-93855B391DF0}" type="presOf" srcId="{454EB949-5607-4ED5-AC98-0C160B0FFECB}" destId="{4D5E7809-020D-4726-A120-C2F4A5322BF9}" srcOrd="0" destOrd="0" presId="urn:microsoft.com/office/officeart/2018/2/layout/IconLabelList"/>
    <dgm:cxn modelId="{AE1DD9FD-4366-4C05-800B-1F937A9E29DE}" type="presParOf" srcId="{970C802A-953E-401F-B9AF-123A2AC72FE6}" destId="{E4AD7A20-CF88-49CE-ADB7-58582761F8EE}" srcOrd="0" destOrd="0" presId="urn:microsoft.com/office/officeart/2018/2/layout/IconLabelList"/>
    <dgm:cxn modelId="{BB842CC4-F13E-47DB-80BD-C6C122002FB9}" type="presParOf" srcId="{E4AD7A20-CF88-49CE-ADB7-58582761F8EE}" destId="{EEE1764C-8587-4320-ACD8-3DEDA716CFE6}" srcOrd="0" destOrd="0" presId="urn:microsoft.com/office/officeart/2018/2/layout/IconLabelList"/>
    <dgm:cxn modelId="{4F3CFD50-295B-4291-8C20-A96C7EEAF523}" type="presParOf" srcId="{E4AD7A20-CF88-49CE-ADB7-58582761F8EE}" destId="{2FF7F146-F946-4A5F-9434-E212AA15FE1C}" srcOrd="1" destOrd="0" presId="urn:microsoft.com/office/officeart/2018/2/layout/IconLabelList"/>
    <dgm:cxn modelId="{133A44E5-6142-4B0E-A8C6-FE7D30EA1CF1}" type="presParOf" srcId="{E4AD7A20-CF88-49CE-ADB7-58582761F8EE}" destId="{5A056A7E-8E8D-4764-BD3F-BB33A619A961}" srcOrd="2" destOrd="0" presId="urn:microsoft.com/office/officeart/2018/2/layout/IconLabelList"/>
    <dgm:cxn modelId="{CC154CCF-1C9A-42B1-89CA-187234097087}" type="presParOf" srcId="{970C802A-953E-401F-B9AF-123A2AC72FE6}" destId="{DE5809D8-2F98-42B8-AB57-8F215BAD4238}" srcOrd="1" destOrd="0" presId="urn:microsoft.com/office/officeart/2018/2/layout/IconLabelList"/>
    <dgm:cxn modelId="{E7B9B54D-7B66-4AC7-84C3-24EB8B1740FE}" type="presParOf" srcId="{970C802A-953E-401F-B9AF-123A2AC72FE6}" destId="{3E5AA6DA-9D3C-4712-A286-DCD6614CBA57}" srcOrd="2" destOrd="0" presId="urn:microsoft.com/office/officeart/2018/2/layout/IconLabelList"/>
    <dgm:cxn modelId="{8BE419F2-9269-49CF-96C3-A67A67D2C49D}" type="presParOf" srcId="{3E5AA6DA-9D3C-4712-A286-DCD6614CBA57}" destId="{17B495DB-C18D-49C1-9FEA-9698A0F547DD}" srcOrd="0" destOrd="0" presId="urn:microsoft.com/office/officeart/2018/2/layout/IconLabelList"/>
    <dgm:cxn modelId="{26425367-06EE-44B4-ABC2-9E17E6F43016}" type="presParOf" srcId="{3E5AA6DA-9D3C-4712-A286-DCD6614CBA57}" destId="{A4315D3E-E92A-419D-9237-EB839D0C4335}" srcOrd="1" destOrd="0" presId="urn:microsoft.com/office/officeart/2018/2/layout/IconLabelList"/>
    <dgm:cxn modelId="{27038BE2-137C-4A7D-860F-687C1B983A2D}" type="presParOf" srcId="{3E5AA6DA-9D3C-4712-A286-DCD6614CBA57}" destId="{4D5E7809-020D-4726-A120-C2F4A5322BF9}" srcOrd="2" destOrd="0" presId="urn:microsoft.com/office/officeart/2018/2/layout/IconLabelList"/>
    <dgm:cxn modelId="{79C61639-3D2D-4398-81CA-57FE779987D3}" type="presParOf" srcId="{970C802A-953E-401F-B9AF-123A2AC72FE6}" destId="{672EC804-72D8-4F87-B6E7-5BCF72876ACC}" srcOrd="3" destOrd="0" presId="urn:microsoft.com/office/officeart/2018/2/layout/IconLabelList"/>
    <dgm:cxn modelId="{5F80ECEB-6CDC-46C4-BC06-3B5512C40E58}" type="presParOf" srcId="{970C802A-953E-401F-B9AF-123A2AC72FE6}" destId="{118BFDFF-26E8-4D92-8CD4-71B3D5C4C7CB}" srcOrd="4" destOrd="0" presId="urn:microsoft.com/office/officeart/2018/2/layout/IconLabelList"/>
    <dgm:cxn modelId="{8E85CEDF-CAD4-401E-9849-FF6EECAC1EB8}" type="presParOf" srcId="{118BFDFF-26E8-4D92-8CD4-71B3D5C4C7CB}" destId="{EA9B41B4-C7FB-435A-83D5-8290EAE21F65}" srcOrd="0" destOrd="0" presId="urn:microsoft.com/office/officeart/2018/2/layout/IconLabelList"/>
    <dgm:cxn modelId="{AC5FF82F-87E8-4828-8B3A-6FFDB1DB84F5}" type="presParOf" srcId="{118BFDFF-26E8-4D92-8CD4-71B3D5C4C7CB}" destId="{2E8CC54C-DAE3-4EB1-A712-FA582CE4D4F2}" srcOrd="1" destOrd="0" presId="urn:microsoft.com/office/officeart/2018/2/layout/IconLabelList"/>
    <dgm:cxn modelId="{DE531FD7-0628-43D8-820C-84C14C9906E1}" type="presParOf" srcId="{118BFDFF-26E8-4D92-8CD4-71B3D5C4C7CB}" destId="{72A36EF0-8E8E-4395-A410-D08E9F5E6D4E}" srcOrd="2" destOrd="0" presId="urn:microsoft.com/office/officeart/2018/2/layout/IconLabelList"/>
    <dgm:cxn modelId="{A50D4940-88B0-4435-A97F-A9447EC22987}" type="presParOf" srcId="{970C802A-953E-401F-B9AF-123A2AC72FE6}" destId="{072BCCBF-E13C-444C-8265-451C7A20B25B}" srcOrd="5" destOrd="0" presId="urn:microsoft.com/office/officeart/2018/2/layout/IconLabelList"/>
    <dgm:cxn modelId="{2CBE58D6-0C91-40DF-91FD-10B8F90FEAAF}" type="presParOf" srcId="{970C802A-953E-401F-B9AF-123A2AC72FE6}" destId="{DCB8BC9D-EFC1-44AF-8136-5D8A43C8B890}" srcOrd="6" destOrd="0" presId="urn:microsoft.com/office/officeart/2018/2/layout/IconLabelList"/>
    <dgm:cxn modelId="{E9A5D471-8C90-4C4D-A474-77A7A576F90A}" type="presParOf" srcId="{DCB8BC9D-EFC1-44AF-8136-5D8A43C8B890}" destId="{36C7EC83-EC3A-47AE-BD1D-ACBED5A754B8}" srcOrd="0" destOrd="0" presId="urn:microsoft.com/office/officeart/2018/2/layout/IconLabelList"/>
    <dgm:cxn modelId="{2D05215F-2414-45EB-873F-F8C585608120}" type="presParOf" srcId="{DCB8BC9D-EFC1-44AF-8136-5D8A43C8B890}" destId="{E2FE01D0-B54C-48D0-994D-807CCB981A5A}" srcOrd="1" destOrd="0" presId="urn:microsoft.com/office/officeart/2018/2/layout/IconLabelList"/>
    <dgm:cxn modelId="{A8336E90-849F-45A5-BEDD-42A5CEA29B7C}" type="presParOf" srcId="{DCB8BC9D-EFC1-44AF-8136-5D8A43C8B890}" destId="{33B83318-A8C6-4608-A025-1A3CC4AFDF4E}" srcOrd="2" destOrd="0" presId="urn:microsoft.com/office/officeart/2018/2/layout/IconLabelList"/>
    <dgm:cxn modelId="{118912D7-4ED4-4A9F-94F1-048762552107}" type="presParOf" srcId="{970C802A-953E-401F-B9AF-123A2AC72FE6}" destId="{4CDCF510-F905-42D6-8822-7DDBD30A59BB}" srcOrd="7" destOrd="0" presId="urn:microsoft.com/office/officeart/2018/2/layout/IconLabelList"/>
    <dgm:cxn modelId="{D61A9541-6787-404B-9282-7F5C945DE590}" type="presParOf" srcId="{970C802A-953E-401F-B9AF-123A2AC72FE6}" destId="{73277524-9E8C-4BB8-8398-F88A7C93E0E5}" srcOrd="8" destOrd="0" presId="urn:microsoft.com/office/officeart/2018/2/layout/IconLabelList"/>
    <dgm:cxn modelId="{6393D1F0-F97E-4FC3-BE1F-6C30DF906143}" type="presParOf" srcId="{73277524-9E8C-4BB8-8398-F88A7C93E0E5}" destId="{B48E570F-912E-4FE4-89B6-F6ADA2EF9D7B}" srcOrd="0" destOrd="0" presId="urn:microsoft.com/office/officeart/2018/2/layout/IconLabelList"/>
    <dgm:cxn modelId="{D6838A94-B1E1-4BED-86D7-C6D13825CEA0}" type="presParOf" srcId="{73277524-9E8C-4BB8-8398-F88A7C93E0E5}" destId="{7E92D5F7-DD5F-4D51-8FC6-5F5B053183FA}" srcOrd="1" destOrd="0" presId="urn:microsoft.com/office/officeart/2018/2/layout/IconLabelList"/>
    <dgm:cxn modelId="{CD4E0B6C-A7EC-450C-AB9C-8FFA6E67C0C5}" type="presParOf" srcId="{73277524-9E8C-4BB8-8398-F88A7C93E0E5}" destId="{13BC7E2C-C9D7-4395-818C-D2B3A5E59941}" srcOrd="2" destOrd="0" presId="urn:microsoft.com/office/officeart/2018/2/layout/IconLabelList"/>
    <dgm:cxn modelId="{3EB7FA1A-B8E9-4A71-A084-2858BCD3BFA4}" type="presParOf" srcId="{970C802A-953E-401F-B9AF-123A2AC72FE6}" destId="{E26EA68E-6B5C-41E0-A752-3874ABF79E00}" srcOrd="9" destOrd="0" presId="urn:microsoft.com/office/officeart/2018/2/layout/IconLabelList"/>
    <dgm:cxn modelId="{3B361D8D-1608-4D71-B954-873FE82894C8}" type="presParOf" srcId="{970C802A-953E-401F-B9AF-123A2AC72FE6}" destId="{EF3BDAF0-BDF1-497F-ACF6-CF4CE25EA18E}" srcOrd="10" destOrd="0" presId="urn:microsoft.com/office/officeart/2018/2/layout/IconLabelList"/>
    <dgm:cxn modelId="{40DC43B8-1093-47BE-852F-BC48CBD04135}" type="presParOf" srcId="{EF3BDAF0-BDF1-497F-ACF6-CF4CE25EA18E}" destId="{CBB7A394-36BC-496A-A02A-779D97C1BA7D}" srcOrd="0" destOrd="0" presId="urn:microsoft.com/office/officeart/2018/2/layout/IconLabelList"/>
    <dgm:cxn modelId="{9B76B84D-DC20-44BD-B1D0-BDC62A93225A}" type="presParOf" srcId="{EF3BDAF0-BDF1-497F-ACF6-CF4CE25EA18E}" destId="{DB38ED44-7D87-42AF-B628-5B802090C53C}" srcOrd="1" destOrd="0" presId="urn:microsoft.com/office/officeart/2018/2/layout/IconLabelList"/>
    <dgm:cxn modelId="{B79D4CEE-7C40-483B-9F6D-062CDCEC332D}" type="presParOf" srcId="{EF3BDAF0-BDF1-497F-ACF6-CF4CE25EA18E}" destId="{A05F046B-A202-4AE6-A271-AFF1A31C6033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E1764C-8587-4320-ACD8-3DEDA716CFE6}">
      <dsp:nvSpPr>
        <dsp:cNvPr id="0" name=""/>
        <dsp:cNvSpPr/>
      </dsp:nvSpPr>
      <dsp:spPr>
        <a:xfrm>
          <a:off x="452577" y="226541"/>
          <a:ext cx="574277" cy="57427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A056A7E-8E8D-4764-BD3F-BB33A619A961}">
      <dsp:nvSpPr>
        <dsp:cNvPr id="0" name=""/>
        <dsp:cNvSpPr/>
      </dsp:nvSpPr>
      <dsp:spPr>
        <a:xfrm>
          <a:off x="101630" y="1001383"/>
          <a:ext cx="1276171" cy="5104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1100" kern="1200"/>
            <a:t>Estructura de datos fundamental</a:t>
          </a:r>
          <a:endParaRPr lang="en-US" sz="1100" kern="1200"/>
        </a:p>
      </dsp:txBody>
      <dsp:txXfrm>
        <a:off x="101630" y="1001383"/>
        <a:ext cx="1276171" cy="510468"/>
      </dsp:txXfrm>
    </dsp:sp>
    <dsp:sp modelId="{17B495DB-C18D-49C1-9FEA-9698A0F547DD}">
      <dsp:nvSpPr>
        <dsp:cNvPr id="0" name=""/>
        <dsp:cNvSpPr/>
      </dsp:nvSpPr>
      <dsp:spPr>
        <a:xfrm>
          <a:off x="1952079" y="226541"/>
          <a:ext cx="574277" cy="57427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D5E7809-020D-4726-A120-C2F4A5322BF9}">
      <dsp:nvSpPr>
        <dsp:cNvPr id="0" name=""/>
        <dsp:cNvSpPr/>
      </dsp:nvSpPr>
      <dsp:spPr>
        <a:xfrm>
          <a:off x="1601132" y="1001383"/>
          <a:ext cx="1276171" cy="5104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1100" kern="1200"/>
            <a:t>Lineal y dinámica.</a:t>
          </a:r>
          <a:endParaRPr lang="en-US" sz="1100" kern="1200"/>
        </a:p>
      </dsp:txBody>
      <dsp:txXfrm>
        <a:off x="1601132" y="1001383"/>
        <a:ext cx="1276171" cy="510468"/>
      </dsp:txXfrm>
    </dsp:sp>
    <dsp:sp modelId="{EA9B41B4-C7FB-435A-83D5-8290EAE21F65}">
      <dsp:nvSpPr>
        <dsp:cNvPr id="0" name=""/>
        <dsp:cNvSpPr/>
      </dsp:nvSpPr>
      <dsp:spPr>
        <a:xfrm>
          <a:off x="3451581" y="226541"/>
          <a:ext cx="574277" cy="57427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A36EF0-8E8E-4395-A410-D08E9F5E6D4E}">
      <dsp:nvSpPr>
        <dsp:cNvPr id="0" name=""/>
        <dsp:cNvSpPr/>
      </dsp:nvSpPr>
      <dsp:spPr>
        <a:xfrm>
          <a:off x="3100634" y="1001383"/>
          <a:ext cx="1276171" cy="5104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1100" kern="1200"/>
            <a:t>Utilizada para almacenar, ordenar y organizar información.</a:t>
          </a:r>
          <a:endParaRPr lang="en-US" sz="1100" kern="1200"/>
        </a:p>
      </dsp:txBody>
      <dsp:txXfrm>
        <a:off x="3100634" y="1001383"/>
        <a:ext cx="1276171" cy="510468"/>
      </dsp:txXfrm>
    </dsp:sp>
    <dsp:sp modelId="{36C7EC83-EC3A-47AE-BD1D-ACBED5A754B8}">
      <dsp:nvSpPr>
        <dsp:cNvPr id="0" name=""/>
        <dsp:cNvSpPr/>
      </dsp:nvSpPr>
      <dsp:spPr>
        <a:xfrm>
          <a:off x="4951083" y="226541"/>
          <a:ext cx="574277" cy="574277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3B83318-A8C6-4608-A025-1A3CC4AFDF4E}">
      <dsp:nvSpPr>
        <dsp:cNvPr id="0" name=""/>
        <dsp:cNvSpPr/>
      </dsp:nvSpPr>
      <dsp:spPr>
        <a:xfrm>
          <a:off x="4600135" y="1001383"/>
          <a:ext cx="1276171" cy="5104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1100" kern="1200"/>
            <a:t>Conectada entre ellas a través de punteros o referencias.</a:t>
          </a:r>
          <a:endParaRPr lang="en-US" sz="1100" kern="1200"/>
        </a:p>
      </dsp:txBody>
      <dsp:txXfrm>
        <a:off x="4600135" y="1001383"/>
        <a:ext cx="1276171" cy="510468"/>
      </dsp:txXfrm>
    </dsp:sp>
    <dsp:sp modelId="{B48E570F-912E-4FE4-89B6-F6ADA2EF9D7B}">
      <dsp:nvSpPr>
        <dsp:cNvPr id="0" name=""/>
        <dsp:cNvSpPr/>
      </dsp:nvSpPr>
      <dsp:spPr>
        <a:xfrm>
          <a:off x="1952079" y="1830894"/>
          <a:ext cx="574277" cy="574277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BC7E2C-C9D7-4395-818C-D2B3A5E59941}">
      <dsp:nvSpPr>
        <dsp:cNvPr id="0" name=""/>
        <dsp:cNvSpPr/>
      </dsp:nvSpPr>
      <dsp:spPr>
        <a:xfrm>
          <a:off x="1601132" y="2605737"/>
          <a:ext cx="1276171" cy="5104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1100" kern="1200"/>
            <a:t>Pueden trabajarse con distintos valores.</a:t>
          </a:r>
          <a:endParaRPr lang="en-US" sz="1100" kern="1200"/>
        </a:p>
      </dsp:txBody>
      <dsp:txXfrm>
        <a:off x="1601132" y="2605737"/>
        <a:ext cx="1276171" cy="510468"/>
      </dsp:txXfrm>
    </dsp:sp>
    <dsp:sp modelId="{CBB7A394-36BC-496A-A02A-779D97C1BA7D}">
      <dsp:nvSpPr>
        <dsp:cNvPr id="0" name=""/>
        <dsp:cNvSpPr/>
      </dsp:nvSpPr>
      <dsp:spPr>
        <a:xfrm>
          <a:off x="3451581" y="1830894"/>
          <a:ext cx="574277" cy="574277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05F046B-A202-4AE6-A271-AFF1A31C6033}">
      <dsp:nvSpPr>
        <dsp:cNvPr id="0" name=""/>
        <dsp:cNvSpPr/>
      </dsp:nvSpPr>
      <dsp:spPr>
        <a:xfrm>
          <a:off x="3100634" y="2605737"/>
          <a:ext cx="1276171" cy="5104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1100" kern="1200"/>
            <a:t>La última referencia siempre será null.</a:t>
          </a:r>
          <a:endParaRPr lang="en-US" sz="1100" kern="1200"/>
        </a:p>
      </dsp:txBody>
      <dsp:txXfrm>
        <a:off x="3100634" y="2605737"/>
        <a:ext cx="1276171" cy="5104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gif>
</file>

<file path=ppt/media/image23.gif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4/3/2024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59217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4/3/2024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77357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4/3/2024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00766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4/3/2024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82395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4/3/2024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46192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4/3/2024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75195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4/3/2024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49249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4/3/2024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53220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4/3/2024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40506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4/3/2024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8484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4/3/2024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92737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4/3/2024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0404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1" r:id="rId6"/>
    <p:sldLayoutId id="2147483727" r:id="rId7"/>
    <p:sldLayoutId id="2147483728" r:id="rId8"/>
    <p:sldLayoutId id="2147483729" r:id="rId9"/>
    <p:sldLayoutId id="2147483730" r:id="rId10"/>
    <p:sldLayoutId id="2147483732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4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2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18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8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3">
            <a:extLst>
              <a:ext uri="{FF2B5EF4-FFF2-40B4-BE49-F238E27FC236}">
                <a16:creationId xmlns:a16="http://schemas.microsoft.com/office/drawing/2014/main" id="{76C2A261-D372-1A97-14E8-B22E0849E3B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23380" b="2037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D1D894A-009B-3EEB-B491-C2CE2E6CA3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>
            <a:normAutofit/>
          </a:bodyPr>
          <a:lstStyle/>
          <a:p>
            <a:r>
              <a:rPr lang="es-CL" dirty="0">
                <a:solidFill>
                  <a:srgbClr val="FFFFFF"/>
                </a:solidFill>
              </a:rPr>
              <a:t>Ayudantía 3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D066C05-16FC-01FE-77E8-1D4E30CEA1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645151"/>
            <a:ext cx="10058400" cy="1453895"/>
          </a:xfrm>
        </p:spPr>
        <p:txBody>
          <a:bodyPr>
            <a:normAutofit fontScale="62500" lnSpcReduction="20000"/>
          </a:bodyPr>
          <a:lstStyle/>
          <a:p>
            <a:r>
              <a:rPr lang="es-CL" dirty="0">
                <a:solidFill>
                  <a:srgbClr val="FFFFFF"/>
                </a:solidFill>
              </a:rPr>
              <a:t>Estructura de Datos y Algoritmos</a:t>
            </a:r>
          </a:p>
          <a:p>
            <a:r>
              <a:rPr lang="en-US" dirty="0" err="1">
                <a:solidFill>
                  <a:srgbClr val="FFFFFF"/>
                </a:solidFill>
              </a:rPr>
              <a:t>Profesor</a:t>
            </a:r>
            <a:r>
              <a:rPr lang="en-US" dirty="0">
                <a:solidFill>
                  <a:srgbClr val="FFFFFF"/>
                </a:solidFill>
              </a:rPr>
              <a:t>: </a:t>
            </a:r>
            <a:r>
              <a:rPr lang="en-US" dirty="0" err="1">
                <a:solidFill>
                  <a:srgbClr val="FFFFFF"/>
                </a:solidFill>
              </a:rPr>
              <a:t>Yerko</a:t>
            </a:r>
            <a:r>
              <a:rPr lang="en-US" dirty="0">
                <a:solidFill>
                  <a:srgbClr val="FFFFFF"/>
                </a:solidFill>
              </a:rPr>
              <a:t> Ortiz</a:t>
            </a:r>
            <a:endParaRPr lang="es-CL" dirty="0">
              <a:solidFill>
                <a:srgbClr val="FFFFFF"/>
              </a:solidFill>
            </a:endParaRPr>
          </a:p>
          <a:p>
            <a:r>
              <a:rPr lang="es-CL" dirty="0">
                <a:solidFill>
                  <a:srgbClr val="FFFFFF"/>
                </a:solidFill>
              </a:rPr>
              <a:t>Ayudante: Vicente Diaz</a:t>
            </a:r>
            <a:endParaRPr lang="en-US" dirty="0">
              <a:solidFill>
                <a:srgbClr val="FFFFFF"/>
              </a:solidFill>
            </a:endParaRPr>
          </a:p>
          <a:p>
            <a:r>
              <a:rPr lang="es-CL" dirty="0">
                <a:solidFill>
                  <a:srgbClr val="FFFFFF"/>
                </a:solidFill>
              </a:rPr>
              <a:t>Sección</a:t>
            </a:r>
            <a:r>
              <a:rPr lang="en-US" dirty="0">
                <a:solidFill>
                  <a:srgbClr val="FFFFFF"/>
                </a:solidFill>
              </a:rPr>
              <a:t> 4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!!footer rectangle">
            <a:extLst>
              <a:ext uri="{FF2B5EF4-FFF2-40B4-BE49-F238E27FC236}">
                <a16:creationId xmlns:a16="http://schemas.microsoft.com/office/drawing/2014/main" id="{B40A8CA7-7D5A-43B0-A1A0-B558ECA9E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8E57051D-DC38-D0C9-C703-BFA419A256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0108" y="852792"/>
            <a:ext cx="4920056" cy="4892228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6D088A54-B085-222F-6293-7D0CF6EE8B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0108" y="852792"/>
            <a:ext cx="2679404" cy="2315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8953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5" name="Rectangle 4104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0246446-4C82-B973-B4D1-E5B42C6216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516835"/>
            <a:ext cx="4176361" cy="1666501"/>
          </a:xfrm>
        </p:spPr>
        <p:txBody>
          <a:bodyPr>
            <a:noAutofit/>
          </a:bodyPr>
          <a:lstStyle/>
          <a:p>
            <a:r>
              <a:rPr lang="es-CL" sz="8000" dirty="0">
                <a:solidFill>
                  <a:schemeClr val="tx1"/>
                </a:solidFill>
              </a:rPr>
              <a:t>Contacto</a:t>
            </a:r>
            <a:endParaRPr lang="en-US" sz="8000" dirty="0">
              <a:solidFill>
                <a:schemeClr val="tx1"/>
              </a:solidFill>
            </a:endParaRPr>
          </a:p>
        </p:txBody>
      </p:sp>
      <p:cxnSp>
        <p:nvCxnSpPr>
          <p:cNvPr id="4107" name="Straight Connector 4106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3686" y="2353592"/>
            <a:ext cx="283464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4131BB1D-5A7B-B3EE-7E92-61B19AC400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8260" y="2523849"/>
            <a:ext cx="5336525" cy="33427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CL" sz="4000" dirty="0" err="1">
                <a:solidFill>
                  <a:schemeClr val="tx1"/>
                </a:solidFill>
              </a:rPr>
              <a:t>Discord</a:t>
            </a:r>
            <a:r>
              <a:rPr lang="es-CL" sz="4000" dirty="0">
                <a:solidFill>
                  <a:schemeClr val="tx1"/>
                </a:solidFill>
              </a:rPr>
              <a:t>: </a:t>
            </a:r>
            <a:r>
              <a:rPr lang="es-CL" sz="4000" dirty="0" err="1">
                <a:solidFill>
                  <a:schemeClr val="tx1"/>
                </a:solidFill>
              </a:rPr>
              <a:t>trapitokid</a:t>
            </a:r>
            <a:endParaRPr lang="es-CL" sz="40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s-CL" sz="4000" dirty="0" err="1">
                <a:solidFill>
                  <a:schemeClr val="tx1"/>
                </a:solidFill>
              </a:rPr>
              <a:t>Wsp</a:t>
            </a:r>
            <a:r>
              <a:rPr lang="es-CL" sz="4000" dirty="0">
                <a:solidFill>
                  <a:schemeClr val="tx1"/>
                </a:solidFill>
              </a:rPr>
              <a:t>: +569 5749 6014</a:t>
            </a:r>
          </a:p>
          <a:p>
            <a:pPr marL="0" indent="0">
              <a:buNone/>
            </a:pPr>
            <a:r>
              <a:rPr lang="es-CL" sz="4000" dirty="0" err="1">
                <a:solidFill>
                  <a:schemeClr val="tx1"/>
                </a:solidFill>
              </a:rPr>
              <a:t>LoL</a:t>
            </a:r>
            <a:r>
              <a:rPr lang="es-CL" sz="4000" dirty="0">
                <a:solidFill>
                  <a:schemeClr val="tx1"/>
                </a:solidFill>
              </a:rPr>
              <a:t>: </a:t>
            </a:r>
            <a:r>
              <a:rPr lang="es-CL" sz="4000" dirty="0" err="1">
                <a:solidFill>
                  <a:schemeClr val="tx1"/>
                </a:solidFill>
              </a:rPr>
              <a:t>Saki</a:t>
            </a:r>
            <a:r>
              <a:rPr lang="es-CL" sz="4000" dirty="0">
                <a:solidFill>
                  <a:schemeClr val="tx1"/>
                </a:solidFill>
              </a:rPr>
              <a:t> </a:t>
            </a:r>
            <a:r>
              <a:rPr lang="es-CL" sz="4000" dirty="0" err="1">
                <a:solidFill>
                  <a:schemeClr val="tx1"/>
                </a:solidFill>
              </a:rPr>
              <a:t>TvT#woof</a:t>
            </a:r>
            <a:endParaRPr lang="en-US" sz="4000" dirty="0">
              <a:solidFill>
                <a:schemeClr val="tx1"/>
              </a:solidFill>
            </a:endParaRPr>
          </a:p>
        </p:txBody>
      </p:sp>
      <p:pic>
        <p:nvPicPr>
          <p:cNvPr id="4102" name="Picture 6">
            <a:extLst>
              <a:ext uri="{FF2B5EF4-FFF2-40B4-BE49-F238E27FC236}">
                <a16:creationId xmlns:a16="http://schemas.microsoft.com/office/drawing/2014/main" id="{5FEAD962-4117-9D02-40EF-C09452EB45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5301" y="1626755"/>
            <a:ext cx="2181225" cy="3733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>
            <a:extLst>
              <a:ext uri="{FF2B5EF4-FFF2-40B4-BE49-F238E27FC236}">
                <a16:creationId xmlns:a16="http://schemas.microsoft.com/office/drawing/2014/main" id="{23481590-EFD3-FBEB-862C-4DED842D27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55220" y="294409"/>
            <a:ext cx="2905125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07357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Rectangle 1039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42000E4-DD89-5F9A-7C46-89B78D3A18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516835"/>
            <a:ext cx="5977937" cy="1666501"/>
          </a:xfrm>
        </p:spPr>
        <p:txBody>
          <a:bodyPr>
            <a:normAutofit/>
          </a:bodyPr>
          <a:lstStyle/>
          <a:p>
            <a:r>
              <a:rPr lang="es-CL" sz="4000">
                <a:solidFill>
                  <a:schemeClr val="tx1"/>
                </a:solidFill>
              </a:rPr>
              <a:t>Listas enlazadas</a:t>
            </a:r>
            <a:endParaRPr lang="en-US" sz="4000">
              <a:solidFill>
                <a:schemeClr val="tx1"/>
              </a:solidFill>
            </a:endParaRPr>
          </a:p>
        </p:txBody>
      </p:sp>
      <p:cxnSp>
        <p:nvCxnSpPr>
          <p:cNvPr id="1042" name="Straight Connector 1041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15896" y="2353592"/>
            <a:ext cx="530352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44" name="Marcador de contenido 2">
            <a:extLst>
              <a:ext uri="{FF2B5EF4-FFF2-40B4-BE49-F238E27FC236}">
                <a16:creationId xmlns:a16="http://schemas.microsoft.com/office/drawing/2014/main" id="{9B20EAE5-BC7B-93E6-EB19-6C18099E353F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097279" y="2546224"/>
          <a:ext cx="5977938" cy="33427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Picture 6" descr="Applications of linked list data structure - GeeksforGeeks">
            <a:extLst>
              <a:ext uri="{FF2B5EF4-FFF2-40B4-BE49-F238E27FC236}">
                <a16:creationId xmlns:a16="http://schemas.microsoft.com/office/drawing/2014/main" id="{BC599F7E-05FF-CF33-C9EB-AADB074974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070764" y="153947"/>
            <a:ext cx="7030242" cy="1915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Imagen 11" descr="Imagen que contiene persona, vistiendo, viendo, cara&#10;&#10;Descripción generada automáticamente">
            <a:extLst>
              <a:ext uri="{FF2B5EF4-FFF2-40B4-BE49-F238E27FC236}">
                <a16:creationId xmlns:a16="http://schemas.microsoft.com/office/drawing/2014/main" id="{86F468B0-8291-B014-E94B-E44995C1868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2481" y="2617684"/>
            <a:ext cx="2957825" cy="3692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7011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Lista enlazada - Wikipedia, la enciclopedia libre">
            <a:extLst>
              <a:ext uri="{FF2B5EF4-FFF2-40B4-BE49-F238E27FC236}">
                <a16:creationId xmlns:a16="http://schemas.microsoft.com/office/drawing/2014/main" id="{9110AAB7-B1F0-338E-7BEB-5C8EF63FCA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112149" y="4454759"/>
            <a:ext cx="4505073" cy="1295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Listas Enlazadas – Estructura de Datos">
            <a:extLst>
              <a:ext uri="{FF2B5EF4-FFF2-40B4-BE49-F238E27FC236}">
                <a16:creationId xmlns:a16="http://schemas.microsoft.com/office/drawing/2014/main" id="{FADA57AD-E12A-72E2-03C6-524C40E5B4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321309" y="708932"/>
            <a:ext cx="9000000" cy="36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n 3" descr="Imagen que contiene interior, computadora, gato, viendo&#10;&#10;Descripción generada automáticamente">
            <a:extLst>
              <a:ext uri="{FF2B5EF4-FFF2-40B4-BE49-F238E27FC236}">
                <a16:creationId xmlns:a16="http://schemas.microsoft.com/office/drawing/2014/main" id="{BE8486D1-5338-34E2-338A-579282DCEE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359" y="1377141"/>
            <a:ext cx="2284987" cy="3725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294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CD4DF8-C8CB-5F5C-97B8-02FC993E2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Ejercicio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B88941F-E15E-E279-ED30-1A4C6E6B2E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7086138" cy="3760891"/>
          </a:xfrm>
        </p:spPr>
        <p:txBody>
          <a:bodyPr/>
          <a:lstStyle/>
          <a:p>
            <a:r>
              <a:rPr lang="es-CL" dirty="0"/>
              <a:t>Realizar los métodos básicos de una </a:t>
            </a:r>
            <a:r>
              <a:rPr lang="es-CL" dirty="0" err="1"/>
              <a:t>Linked</a:t>
            </a:r>
            <a:r>
              <a:rPr lang="es-CL" dirty="0"/>
              <a:t> </a:t>
            </a:r>
            <a:r>
              <a:rPr lang="es-CL" dirty="0" err="1"/>
              <a:t>List</a:t>
            </a:r>
            <a:r>
              <a:rPr lang="es-CL" dirty="0"/>
              <a:t> tales como:</a:t>
            </a:r>
          </a:p>
          <a:p>
            <a:pPr lvl="1"/>
            <a:r>
              <a:rPr lang="es-CL" dirty="0"/>
              <a:t>Insertar en la cabeza</a:t>
            </a:r>
          </a:p>
          <a:p>
            <a:pPr lvl="1"/>
            <a:r>
              <a:rPr lang="es-CL" dirty="0"/>
              <a:t>Insertar en la cola</a:t>
            </a:r>
          </a:p>
          <a:p>
            <a:pPr lvl="1"/>
            <a:r>
              <a:rPr lang="es-CL" dirty="0" err="1"/>
              <a:t>Printear</a:t>
            </a:r>
            <a:r>
              <a:rPr lang="es-CL" dirty="0"/>
              <a:t> lista</a:t>
            </a:r>
          </a:p>
        </p:txBody>
      </p:sp>
      <p:pic>
        <p:nvPicPr>
          <p:cNvPr id="15" name="Imagen 14" descr="Un grupo de personas en una cancha&#10;&#10;Descripción generada automáticamente">
            <a:extLst>
              <a:ext uri="{FF2B5EF4-FFF2-40B4-BE49-F238E27FC236}">
                <a16:creationId xmlns:a16="http://schemas.microsoft.com/office/drawing/2014/main" id="{E3308ABA-73EA-1F22-6044-DE229F862A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1031" y="2770593"/>
            <a:ext cx="2953071" cy="3423852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2C9A180E-BD07-E649-49A3-9964C189B8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6653" y="2755485"/>
            <a:ext cx="2944379" cy="299249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8BE68972-747F-F21E-1AD2-38686E81AF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6652" y="5750284"/>
            <a:ext cx="2968295" cy="444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910626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AnalogousFromDarkSeedLeftStep">
      <a:dk1>
        <a:srgbClr val="000000"/>
      </a:dk1>
      <a:lt1>
        <a:srgbClr val="FFFFFF"/>
      </a:lt1>
      <a:dk2>
        <a:srgbClr val="1B2430"/>
      </a:dk2>
      <a:lt2>
        <a:srgbClr val="F0F3F1"/>
      </a:lt2>
      <a:accent1>
        <a:srgbClr val="CB45B5"/>
      </a:accent1>
      <a:accent2>
        <a:srgbClr val="9833B9"/>
      </a:accent2>
      <a:accent3>
        <a:srgbClr val="7145CB"/>
      </a:accent3>
      <a:accent4>
        <a:srgbClr val="3843BB"/>
      </a:accent4>
      <a:accent5>
        <a:srgbClr val="4588CB"/>
      </a:accent5>
      <a:accent6>
        <a:srgbClr val="33AEB9"/>
      </a:accent6>
      <a:hlink>
        <a:srgbClr val="3F6ABF"/>
      </a:hlink>
      <a:folHlink>
        <a:srgbClr val="7F7F7F"/>
      </a:folHlink>
    </a:clrScheme>
    <a:fontScheme name="Retrospect">
      <a:majorFont>
        <a:latin typeface="Tw Cen M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594</TotalTime>
  <Words>97</Words>
  <Application>Microsoft Office PowerPoint</Application>
  <PresentationFormat>Panorámica</PresentationFormat>
  <Paragraphs>21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9" baseType="lpstr">
      <vt:lpstr>Arial</vt:lpstr>
      <vt:lpstr>Calibri</vt:lpstr>
      <vt:lpstr>Tw Cen MT</vt:lpstr>
      <vt:lpstr>RetrospectVTI</vt:lpstr>
      <vt:lpstr>Ayudantía 3</vt:lpstr>
      <vt:lpstr>Contacto</vt:lpstr>
      <vt:lpstr>Listas enlazadas</vt:lpstr>
      <vt:lpstr>Presentación de PowerPoint</vt:lpstr>
      <vt:lpstr>Ejercicio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Ayudantía 1</dc:title>
  <dc:creator>211330716</dc:creator>
  <cp:lastModifiedBy>211330716</cp:lastModifiedBy>
  <cp:revision>4</cp:revision>
  <dcterms:created xsi:type="dcterms:W3CDTF">2024-03-19T23:19:18Z</dcterms:created>
  <dcterms:modified xsi:type="dcterms:W3CDTF">2024-04-03T04:22:14Z</dcterms:modified>
</cp:coreProperties>
</file>

<file path=docProps/thumbnail.jpeg>
</file>